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2" r:id="rId3"/>
  </p:sldMasterIdLst>
  <p:notesMasterIdLst>
    <p:notesMasterId r:id="rId5"/>
  </p:notesMasterIdLst>
  <p:handoutMasterIdLst>
    <p:handoutMasterId r:id="rId6"/>
  </p:handoutMasterIdLst>
  <p:sldIdLst>
    <p:sldId id="279" r:id="rId4"/>
  </p:sldIdLst>
  <p:sldSz cx="9906000" cy="6858000" type="A4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F4A"/>
    <a:srgbClr val="8DCD57"/>
    <a:srgbClr val="A6B7CD"/>
    <a:srgbClr val="C7D66A"/>
    <a:srgbClr val="A6D1D6"/>
    <a:srgbClr val="8B9EA4"/>
    <a:srgbClr val="D96227"/>
    <a:srgbClr val="007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60"/>
  </p:normalViewPr>
  <p:slideViewPr>
    <p:cSldViewPr>
      <p:cViewPr varScale="1">
        <p:scale>
          <a:sx n="87" d="100"/>
          <a:sy n="87" d="100"/>
        </p:scale>
        <p:origin x="-1260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5C308-3753-49E9-90A4-51BAFD34123E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6A3C5-22FF-47B3-BFE8-13A0D83811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6363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52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AAB14B-ED02-4AE0-B118-D71675B442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60443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122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8" name="Picture 14" descr="BG1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73088" y="2014538"/>
            <a:ext cx="8412162" cy="3143250"/>
          </a:xfrm>
        </p:spPr>
        <p:txBody>
          <a:bodyPr anchor="t"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73088" y="1519238"/>
            <a:ext cx="8412162" cy="479425"/>
          </a:xfrm>
        </p:spPr>
        <p:txBody>
          <a:bodyPr anchor="b"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771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fld id="{46821B3A-2321-453C-B2DE-9679464CA98F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6156" name="Picture 12" descr="LTA-Logo-Revers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275" y="5802313"/>
            <a:ext cx="1460500" cy="3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F0574-2490-485B-B65A-742EF816D8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163745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46050"/>
            <a:ext cx="22288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46050"/>
            <a:ext cx="65341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051A1-D372-421A-ADD8-FA98E00108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275224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0" name="Picture 14" descr="LTA-PPT-Title-slide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8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1" name="Picture 15" descr="Mask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8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2" name="Picture 16" descr="Line Device For PP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2022475"/>
            <a:ext cx="889635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73088" y="2014538"/>
            <a:ext cx="8412162" cy="3143250"/>
          </a:xfrm>
        </p:spPr>
        <p:txBody>
          <a:bodyPr anchor="t"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73088" y="1519238"/>
            <a:ext cx="8412162" cy="479425"/>
          </a:xfrm>
        </p:spPr>
        <p:txBody>
          <a:bodyPr anchor="b"/>
          <a:lstStyle>
            <a:lvl1pPr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pic>
        <p:nvPicPr>
          <p:cNvPr id="9224" name="Picture 8" descr="LTA-Logo-Reversa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275" y="5802313"/>
            <a:ext cx="1460500" cy="3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771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fld id="{A61FE410-8EDD-4FCF-B51D-C5386D8D944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BCEB2-BCE2-4AB3-9DBF-3D905B6265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2058050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BF517-5944-4BBC-AD45-F2FB070271D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4877437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335088"/>
            <a:ext cx="4381500" cy="4830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335088"/>
            <a:ext cx="4381500" cy="4830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B07FC-EA05-4515-923A-FF22A1175D7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4495352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3B981-ED3A-48B1-BBE1-919772818D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2526107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51524-5E29-4638-B61B-D35B933EE8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3827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45523-C432-4353-A269-1BF83C08432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3513450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2BDF9-9C75-4745-A708-522F029991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734222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1BA36-480F-4CD4-91E7-83BE271CCB4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8508070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3BA64-939E-4779-8399-6D7F5721C5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7231813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0F55F-7154-4CCD-B312-0CD6962056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2257494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46050"/>
            <a:ext cx="22288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46050"/>
            <a:ext cx="65341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52A13-ABD3-4C52-8622-51827C3DBB5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9125923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46050"/>
            <a:ext cx="8915400" cy="922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5300" y="1335088"/>
            <a:ext cx="8915400" cy="4830762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66013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fld id="{311ECD50-AA33-4A20-B4DD-515A777EF38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4789662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56A0E-1EF6-409C-A4D5-F8A2A45FAEC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317164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68072-0DB9-4503-A9DB-54046C55747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535584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8765F-2E00-48AB-AB64-477FB18252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1036635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825" y="1628775"/>
            <a:ext cx="4135438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9663" y="1628775"/>
            <a:ext cx="4137025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EB873-798E-495F-8E7F-C3421DF38FA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3974391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3F7B0-CC67-45A4-8BED-21F375902E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8615849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AC615-AE5B-42AE-937D-EF84E9A4C01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439739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9E47D-CD12-4154-B574-9D1FF7907B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370413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0FEE4-BB13-408F-8812-620AE766B2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3978241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16E73-054C-4E84-8A54-5EF4B35A82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58682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ACDFF-864C-4821-B98F-045F9F528F9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8290312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52654-1DA1-46D3-8DC6-D17F21772D7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9967922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1663" y="692150"/>
            <a:ext cx="2105025" cy="5473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92150"/>
            <a:ext cx="6167438" cy="5473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C45BA-D5CB-4B41-8251-00D1DDB615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886304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335088"/>
            <a:ext cx="4381500" cy="4830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335088"/>
            <a:ext cx="4381500" cy="4830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9DAF9-DA65-4887-909B-C6E9C6D8A0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073641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558D5-8FC9-4519-A8D5-2E868B9648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71813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26398-ED7A-42FB-8844-6542A82EA98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458120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A8A7E-5361-45FB-8796-BE8DC57BF39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617487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473BD-92AF-42F7-A08B-7608B44193C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729117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2DC58-9360-478D-B4DA-03E0AD37F7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439188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lin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"/>
          <a:stretch>
            <a:fillRect/>
          </a:stretch>
        </p:blipFill>
        <p:spPr bwMode="auto">
          <a:xfrm>
            <a:off x="12700" y="1036638"/>
            <a:ext cx="9877425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46050"/>
            <a:ext cx="8915400" cy="92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335088"/>
            <a:ext cx="8915400" cy="483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pic>
        <p:nvPicPr>
          <p:cNvPr id="1032" name="Picture 8" descr="LTA-Logo-Positiv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988" y="6275388"/>
            <a:ext cx="1173162" cy="28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6013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CEAE37-9CC3-4E18-ADCE-A45D4AA6E1D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82563" indent="-182563" algn="l" rtl="0" eaLnBrk="1" fontAlgn="base" hangingPunct="1">
        <a:spcBef>
          <a:spcPct val="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180975" algn="l" rtl="0" eaLnBrk="1" fontAlgn="base" hangingPunct="1">
        <a:spcBef>
          <a:spcPct val="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901700" indent="-179388" algn="l" rtl="0" eaLnBrk="1" fontAlgn="base" hangingPunct="1">
        <a:spcBef>
          <a:spcPct val="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258888" indent="-177800" algn="l" rtl="0" eaLnBrk="1" fontAlgn="base" hangingPunct="1">
        <a:spcBef>
          <a:spcPct val="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1616075" indent="-177800" algn="l" rtl="0" eaLnBrk="1" fontAlgn="base" hangingPunct="1">
        <a:spcBef>
          <a:spcPct val="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073275" indent="-177800" algn="l" rtl="0" eaLnBrk="1" fontAlgn="base" hangingPunct="1">
        <a:spcBef>
          <a:spcPct val="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530475" indent="-177800" algn="l" rtl="0" eaLnBrk="1" fontAlgn="base" hangingPunct="1">
        <a:spcBef>
          <a:spcPct val="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2987675" indent="-177800" algn="l" rtl="0" eaLnBrk="1" fontAlgn="base" hangingPunct="1">
        <a:spcBef>
          <a:spcPct val="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444875" indent="-177800" algn="l" rtl="0" eaLnBrk="1" fontAlgn="base" hangingPunct="1">
        <a:spcBef>
          <a:spcPct val="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lin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"/>
          <a:stretch>
            <a:fillRect/>
          </a:stretch>
        </p:blipFill>
        <p:spPr bwMode="auto">
          <a:xfrm>
            <a:off x="12700" y="1036638"/>
            <a:ext cx="9877425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46050"/>
            <a:ext cx="8915400" cy="92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335088"/>
            <a:ext cx="8915400" cy="483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6013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207EFC-50D7-4EE0-92D9-C90184BD249D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8200" name="Picture 8" descr="LTA-Logo-Positive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988" y="6275388"/>
            <a:ext cx="1173162" cy="28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84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fontAlgn="base">
        <a:spcBef>
          <a:spcPct val="0"/>
        </a:spcBef>
        <a:spcAft>
          <a:spcPct val="20000"/>
        </a:spcAft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1588" algn="l" rtl="0" fontAlgn="base">
        <a:spcBef>
          <a:spcPct val="0"/>
        </a:spcBef>
        <a:spcAft>
          <a:spcPct val="20000"/>
        </a:spcAft>
        <a:defRPr sz="2400">
          <a:solidFill>
            <a:schemeClr val="accent1"/>
          </a:solidFill>
          <a:latin typeface="+mn-lt"/>
          <a:cs typeface="+mn-cs"/>
        </a:defRPr>
      </a:lvl2pPr>
      <a:lvl3pPr marL="3175" algn="l" rtl="0" fontAlgn="base">
        <a:spcBef>
          <a:spcPct val="0"/>
        </a:spcBef>
        <a:spcAft>
          <a:spcPct val="20000"/>
        </a:spcAft>
        <a:defRPr sz="2400">
          <a:solidFill>
            <a:schemeClr val="tx1"/>
          </a:solidFill>
          <a:latin typeface="+mn-lt"/>
          <a:cs typeface="+mn-cs"/>
        </a:defRPr>
      </a:lvl3pPr>
      <a:lvl4pPr marL="4763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184150" indent="-177800" algn="l" rtl="0" fontAlgn="base">
        <a:spcBef>
          <a:spcPct val="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641350" indent="-177800" algn="l" rtl="0" fontAlgn="base">
        <a:spcBef>
          <a:spcPct val="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1098550" indent="-177800" algn="l" rtl="0" fontAlgn="base">
        <a:spcBef>
          <a:spcPct val="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1555750" indent="-177800" algn="l" rtl="0" fontAlgn="base">
        <a:spcBef>
          <a:spcPct val="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2012950" indent="-177800" algn="l" rtl="0" fontAlgn="base">
        <a:spcBef>
          <a:spcPct val="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9" name="Picture 9" descr="BG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692150"/>
            <a:ext cx="8424863" cy="92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1825" y="1628775"/>
            <a:ext cx="8424863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5805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46725765-04DA-422A-A44C-24280C0A93C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algn="l" rtl="0" fontAlgn="base">
        <a:lnSpc>
          <a:spcPct val="90000"/>
        </a:lnSpc>
        <a:spcBef>
          <a:spcPct val="0"/>
        </a:spcBef>
        <a:spcAft>
          <a:spcPct val="20000"/>
        </a:spcAft>
        <a:defRPr sz="3800">
          <a:solidFill>
            <a:schemeClr val="bg1"/>
          </a:solidFill>
          <a:latin typeface="+mn-lt"/>
          <a:ea typeface="+mn-ea"/>
          <a:cs typeface="+mn-cs"/>
        </a:defRPr>
      </a:lvl1pPr>
      <a:lvl2pPr marL="1588" algn="l" rtl="0" fontAlgn="base">
        <a:lnSpc>
          <a:spcPct val="90000"/>
        </a:lnSpc>
        <a:spcBef>
          <a:spcPct val="0"/>
        </a:spcBef>
        <a:spcAft>
          <a:spcPct val="20000"/>
        </a:spcAft>
        <a:defRPr sz="3600">
          <a:solidFill>
            <a:schemeClr val="bg1"/>
          </a:solidFill>
          <a:latin typeface="+mn-lt"/>
          <a:cs typeface="+mn-cs"/>
        </a:defRPr>
      </a:lvl2pPr>
      <a:lvl3pPr marL="3175" algn="l" rtl="0" fontAlgn="base">
        <a:lnSpc>
          <a:spcPct val="90000"/>
        </a:lnSpc>
        <a:spcBef>
          <a:spcPct val="0"/>
        </a:spcBef>
        <a:spcAft>
          <a:spcPct val="20000"/>
        </a:spcAft>
        <a:defRPr sz="3600">
          <a:solidFill>
            <a:schemeClr val="bg1"/>
          </a:solidFill>
          <a:latin typeface="+mn-lt"/>
          <a:cs typeface="+mn-cs"/>
        </a:defRPr>
      </a:lvl3pPr>
      <a:lvl4pPr marL="182563" indent="-177800" algn="l" rtl="0" fontAlgn="base">
        <a:lnSpc>
          <a:spcPct val="90000"/>
        </a:lnSpc>
        <a:spcBef>
          <a:spcPct val="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4pPr>
      <a:lvl5pPr marL="542925" indent="-180975" algn="l" rtl="0" fontAlgn="base">
        <a:lnSpc>
          <a:spcPct val="90000"/>
        </a:lnSpc>
        <a:spcBef>
          <a:spcPct val="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5pPr>
      <a:lvl6pPr marL="1000125" indent="-180975" algn="l" rtl="0" fontAlgn="base">
        <a:lnSpc>
          <a:spcPct val="90000"/>
        </a:lnSpc>
        <a:spcBef>
          <a:spcPct val="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6pPr>
      <a:lvl7pPr marL="1457325" indent="-180975" algn="l" rtl="0" fontAlgn="base">
        <a:lnSpc>
          <a:spcPct val="90000"/>
        </a:lnSpc>
        <a:spcBef>
          <a:spcPct val="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7pPr>
      <a:lvl8pPr marL="1914525" indent="-180975" algn="l" rtl="0" fontAlgn="base">
        <a:lnSpc>
          <a:spcPct val="90000"/>
        </a:lnSpc>
        <a:spcBef>
          <a:spcPct val="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8pPr>
      <a:lvl9pPr marL="2371725" indent="-180975" algn="l" rtl="0" fontAlgn="base">
        <a:lnSpc>
          <a:spcPct val="90000"/>
        </a:lnSpc>
        <a:spcBef>
          <a:spcPct val="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Straight Connector 71"/>
          <p:cNvCxnSpPr>
            <a:stCxn id="31" idx="0"/>
          </p:cNvCxnSpPr>
          <p:nvPr/>
        </p:nvCxnSpPr>
        <p:spPr>
          <a:xfrm flipH="1" flipV="1">
            <a:off x="4936829" y="1915716"/>
            <a:ext cx="16171" cy="2737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Tennis Wales Company Structure</a:t>
            </a:r>
            <a:endParaRPr lang="en-GB" sz="3200" dirty="0"/>
          </a:p>
        </p:txBody>
      </p:sp>
      <p:sp>
        <p:nvSpPr>
          <p:cNvPr id="4" name="Rectangle 3"/>
          <p:cNvSpPr/>
          <p:nvPr/>
        </p:nvSpPr>
        <p:spPr>
          <a:xfrm>
            <a:off x="4365266" y="2924944"/>
            <a:ext cx="1163797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CEO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152800" y="2204863"/>
            <a:ext cx="3600400" cy="466892"/>
          </a:xfrm>
          <a:prstGeom prst="rect">
            <a:avLst/>
          </a:prstGeom>
          <a:solidFill>
            <a:srgbClr val="8DCD57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249144" y="2213783"/>
            <a:ext cx="0" cy="36004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656856" y="2204864"/>
            <a:ext cx="0" cy="36004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60912" y="2213783"/>
            <a:ext cx="0" cy="36004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64968" y="2204864"/>
            <a:ext cx="0" cy="36004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41032" y="2177244"/>
            <a:ext cx="0" cy="36004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745088" y="2204864"/>
            <a:ext cx="0" cy="36004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68825" y="2240868"/>
            <a:ext cx="33346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bg1"/>
                </a:solidFill>
              </a:rPr>
              <a:t>Working Groups; Corporate Governance Group * </a:t>
            </a:r>
            <a:r>
              <a:rPr lang="en-GB" sz="1100" b="1" smtClean="0">
                <a:solidFill>
                  <a:schemeClr val="bg1"/>
                </a:solidFill>
              </a:rPr>
              <a:t>Staffing Committee</a:t>
            </a:r>
            <a:endParaRPr lang="en-GB" sz="11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65267" y="1268760"/>
            <a:ext cx="1152128" cy="646956"/>
          </a:xfrm>
          <a:prstGeom prst="rect">
            <a:avLst/>
          </a:prstGeom>
          <a:solidFill>
            <a:srgbClr val="8DCD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BOARD </a:t>
            </a:r>
            <a:r>
              <a:rPr lang="en-GB" sz="1400" dirty="0" err="1" smtClean="0"/>
              <a:t>inc</a:t>
            </a:r>
            <a:r>
              <a:rPr lang="en-GB" sz="1400" dirty="0" smtClean="0"/>
              <a:t>: CEO</a:t>
            </a:r>
            <a:endParaRPr lang="en-GB" sz="1400" dirty="0"/>
          </a:p>
        </p:txBody>
      </p:sp>
      <p:sp>
        <p:nvSpPr>
          <p:cNvPr id="15" name="Rectangle 14"/>
          <p:cNvSpPr/>
          <p:nvPr/>
        </p:nvSpPr>
        <p:spPr>
          <a:xfrm>
            <a:off x="632520" y="2960812"/>
            <a:ext cx="1296144" cy="44713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North Wales Committee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921755" y="2924944"/>
            <a:ext cx="1296144" cy="44713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South Wales Committee</a:t>
            </a:r>
            <a:endParaRPr lang="en-GB" sz="1400" dirty="0"/>
          </a:p>
        </p:txBody>
      </p:sp>
      <p:sp>
        <p:nvSpPr>
          <p:cNvPr id="19" name="Rectangle 18"/>
          <p:cNvSpPr/>
          <p:nvPr/>
        </p:nvSpPr>
        <p:spPr>
          <a:xfrm>
            <a:off x="272480" y="3717032"/>
            <a:ext cx="2016224" cy="288032"/>
          </a:xfrm>
          <a:prstGeom prst="rect">
            <a:avLst/>
          </a:prstGeom>
          <a:solidFill>
            <a:srgbClr val="FFBF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633411" y="3717032"/>
            <a:ext cx="0" cy="28803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992560" y="3725416"/>
            <a:ext cx="0" cy="28803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352600" y="3709198"/>
            <a:ext cx="0" cy="28803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784648" y="3709198"/>
            <a:ext cx="0" cy="28803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7550277" y="3694631"/>
            <a:ext cx="2016224" cy="28803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bg1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7905359" y="3713762"/>
            <a:ext cx="0" cy="28803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337376" y="3705378"/>
            <a:ext cx="0" cy="28803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769424" y="3697544"/>
            <a:ext cx="0" cy="28803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376936" y="4653136"/>
            <a:ext cx="1152128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STAFF</a:t>
            </a:r>
            <a:endParaRPr lang="en-GB" dirty="0"/>
          </a:p>
        </p:txBody>
      </p:sp>
      <p:sp>
        <p:nvSpPr>
          <p:cNvPr id="34" name="Rounded Rectangle 33"/>
          <p:cNvSpPr/>
          <p:nvPr/>
        </p:nvSpPr>
        <p:spPr>
          <a:xfrm>
            <a:off x="128464" y="5427558"/>
            <a:ext cx="9642962" cy="14127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dirty="0" smtClean="0"/>
          </a:p>
          <a:p>
            <a:pPr algn="ctr"/>
            <a:r>
              <a:rPr lang="en-GB" sz="1200" dirty="0" smtClean="0"/>
              <a:t>Clubs	Centres	Schools	FE/HE Colleges         Coaches	  Players	     Parents	        Local Authorities</a:t>
            </a:r>
          </a:p>
          <a:p>
            <a:pPr algn="ctr"/>
            <a:endParaRPr lang="en-GB" sz="1200" dirty="0" smtClean="0"/>
          </a:p>
          <a:p>
            <a:pPr algn="ctr"/>
            <a:r>
              <a:rPr lang="en-GB" sz="1200" dirty="0" smtClean="0"/>
              <a:t>Parks		Teachers		Leisure Centres	Volunteers</a:t>
            </a:r>
            <a:endParaRPr lang="en-GB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7966929" y="3694375"/>
            <a:ext cx="12025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</a:rPr>
              <a:t>Working Groups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33411" y="3726973"/>
            <a:ext cx="12025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Working Groups</a:t>
            </a:r>
            <a:endParaRPr lang="en-GB" sz="1100" dirty="0"/>
          </a:p>
        </p:txBody>
      </p:sp>
      <p:cxnSp>
        <p:nvCxnSpPr>
          <p:cNvPr id="38" name="Straight Connector 37"/>
          <p:cNvCxnSpPr>
            <a:endCxn id="15" idx="0"/>
          </p:cNvCxnSpPr>
          <p:nvPr/>
        </p:nvCxnSpPr>
        <p:spPr>
          <a:xfrm flipH="1">
            <a:off x="1280592" y="1556792"/>
            <a:ext cx="3084674" cy="1404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7" idx="0"/>
          </p:cNvCxnSpPr>
          <p:nvPr/>
        </p:nvCxnSpPr>
        <p:spPr>
          <a:xfrm flipH="1" flipV="1">
            <a:off x="5584901" y="1556792"/>
            <a:ext cx="2984926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5" idx="2"/>
            <a:endCxn id="19" idx="0"/>
          </p:cNvCxnSpPr>
          <p:nvPr/>
        </p:nvCxnSpPr>
        <p:spPr>
          <a:xfrm>
            <a:off x="1280592" y="3407946"/>
            <a:ext cx="0" cy="309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545225" y="3372078"/>
            <a:ext cx="0" cy="309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9169502" y="3681164"/>
            <a:ext cx="0" cy="28803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5" idx="3"/>
          </p:cNvCxnSpPr>
          <p:nvPr/>
        </p:nvCxnSpPr>
        <p:spPr>
          <a:xfrm flipV="1">
            <a:off x="1928664" y="2564904"/>
            <a:ext cx="1224136" cy="61947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5" idx="3"/>
            <a:endCxn id="4" idx="1"/>
          </p:cNvCxnSpPr>
          <p:nvPr/>
        </p:nvCxnSpPr>
        <p:spPr>
          <a:xfrm>
            <a:off x="1928664" y="3184379"/>
            <a:ext cx="2436602" cy="2859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485153" y="3203881"/>
            <a:ext cx="2436602" cy="2859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17" idx="1"/>
          </p:cNvCxnSpPr>
          <p:nvPr/>
        </p:nvCxnSpPr>
        <p:spPr>
          <a:xfrm>
            <a:off x="6762110" y="2562729"/>
            <a:ext cx="1159645" cy="58578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5" idx="3"/>
          </p:cNvCxnSpPr>
          <p:nvPr/>
        </p:nvCxnSpPr>
        <p:spPr>
          <a:xfrm>
            <a:off x="1928664" y="3184379"/>
            <a:ext cx="2448272" cy="146875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5537974" y="3284426"/>
            <a:ext cx="2367385" cy="1368711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616543" y="5545539"/>
            <a:ext cx="30959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/>
              <a:t>The Welsh Tennis Community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23226421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 Theme 2">
      <a:dk1>
        <a:srgbClr val="000000"/>
      </a:dk1>
      <a:lt1>
        <a:srgbClr val="FFFFFF"/>
      </a:lt1>
      <a:dk2>
        <a:srgbClr val="003591"/>
      </a:dk2>
      <a:lt2>
        <a:srgbClr val="4F6464"/>
      </a:lt2>
      <a:accent1>
        <a:srgbClr val="0086CB"/>
      </a:accent1>
      <a:accent2>
        <a:srgbClr val="A6D1D6"/>
      </a:accent2>
      <a:accent3>
        <a:srgbClr val="FFFFFF"/>
      </a:accent3>
      <a:accent4>
        <a:srgbClr val="000000"/>
      </a:accent4>
      <a:accent5>
        <a:srgbClr val="AAC3E2"/>
      </a:accent5>
      <a:accent6>
        <a:srgbClr val="96BDC2"/>
      </a:accent6>
      <a:hlink>
        <a:srgbClr val="C7D66A"/>
      </a:hlink>
      <a:folHlink>
        <a:srgbClr val="8DCD57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3591"/>
        </a:dk2>
        <a:lt2>
          <a:srgbClr val="4F6464"/>
        </a:lt2>
        <a:accent1>
          <a:srgbClr val="0086CB"/>
        </a:accent1>
        <a:accent2>
          <a:srgbClr val="71A81D"/>
        </a:accent2>
        <a:accent3>
          <a:srgbClr val="FFFFFF"/>
        </a:accent3>
        <a:accent4>
          <a:srgbClr val="000000"/>
        </a:accent4>
        <a:accent5>
          <a:srgbClr val="AAC3E2"/>
        </a:accent5>
        <a:accent6>
          <a:srgbClr val="669819"/>
        </a:accent6>
        <a:hlink>
          <a:srgbClr val="AD361C"/>
        </a:hlink>
        <a:folHlink>
          <a:srgbClr val="5973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3591"/>
        </a:dk2>
        <a:lt2>
          <a:srgbClr val="4F6464"/>
        </a:lt2>
        <a:accent1>
          <a:srgbClr val="0086CB"/>
        </a:accent1>
        <a:accent2>
          <a:srgbClr val="A6D1D6"/>
        </a:accent2>
        <a:accent3>
          <a:srgbClr val="FFFFFF"/>
        </a:accent3>
        <a:accent4>
          <a:srgbClr val="000000"/>
        </a:accent4>
        <a:accent5>
          <a:srgbClr val="AAC3E2"/>
        </a:accent5>
        <a:accent6>
          <a:srgbClr val="96BDC2"/>
        </a:accent6>
        <a:hlink>
          <a:srgbClr val="C7D66A"/>
        </a:hlink>
        <a:folHlink>
          <a:srgbClr val="8DCD5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3591"/>
      </a:dk2>
      <a:lt2>
        <a:srgbClr val="4F6464"/>
      </a:lt2>
      <a:accent1>
        <a:srgbClr val="0086CB"/>
      </a:accent1>
      <a:accent2>
        <a:srgbClr val="71A81D"/>
      </a:accent2>
      <a:accent3>
        <a:srgbClr val="FFFFFF"/>
      </a:accent3>
      <a:accent4>
        <a:srgbClr val="000000"/>
      </a:accent4>
      <a:accent5>
        <a:srgbClr val="AAC3E2"/>
      </a:accent5>
      <a:accent6>
        <a:srgbClr val="669819"/>
      </a:accent6>
      <a:hlink>
        <a:srgbClr val="AD361C"/>
      </a:hlink>
      <a:folHlink>
        <a:srgbClr val="5973A3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3591"/>
        </a:dk2>
        <a:lt2>
          <a:srgbClr val="4F6464"/>
        </a:lt2>
        <a:accent1>
          <a:srgbClr val="0086CB"/>
        </a:accent1>
        <a:accent2>
          <a:srgbClr val="71A81D"/>
        </a:accent2>
        <a:accent3>
          <a:srgbClr val="FFFFFF"/>
        </a:accent3>
        <a:accent4>
          <a:srgbClr val="000000"/>
        </a:accent4>
        <a:accent5>
          <a:srgbClr val="AAC3E2"/>
        </a:accent5>
        <a:accent6>
          <a:srgbClr val="669819"/>
        </a:accent6>
        <a:hlink>
          <a:srgbClr val="AD361C"/>
        </a:hlink>
        <a:folHlink>
          <a:srgbClr val="5973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3591"/>
        </a:dk2>
        <a:lt2>
          <a:srgbClr val="4F6464"/>
        </a:lt2>
        <a:accent1>
          <a:srgbClr val="0086CB"/>
        </a:accent1>
        <a:accent2>
          <a:srgbClr val="A6D1D6"/>
        </a:accent2>
        <a:accent3>
          <a:srgbClr val="FFFFFF"/>
        </a:accent3>
        <a:accent4>
          <a:srgbClr val="000000"/>
        </a:accent4>
        <a:accent5>
          <a:srgbClr val="AAC3E2"/>
        </a:accent5>
        <a:accent6>
          <a:srgbClr val="96BDC2"/>
        </a:accent6>
        <a:hlink>
          <a:srgbClr val="C7D66A"/>
        </a:hlink>
        <a:folHlink>
          <a:srgbClr val="8DCD5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3591"/>
      </a:dk2>
      <a:lt2>
        <a:srgbClr val="4F6464"/>
      </a:lt2>
      <a:accent1>
        <a:srgbClr val="0086CB"/>
      </a:accent1>
      <a:accent2>
        <a:srgbClr val="71A81D"/>
      </a:accent2>
      <a:accent3>
        <a:srgbClr val="FFFFFF"/>
      </a:accent3>
      <a:accent4>
        <a:srgbClr val="000000"/>
      </a:accent4>
      <a:accent5>
        <a:srgbClr val="AAC3E2"/>
      </a:accent5>
      <a:accent6>
        <a:srgbClr val="669819"/>
      </a:accent6>
      <a:hlink>
        <a:srgbClr val="AD361C"/>
      </a:hlink>
      <a:folHlink>
        <a:srgbClr val="5973A3"/>
      </a:folHlink>
    </a:clrScheme>
    <a:fontScheme name="2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3591"/>
        </a:dk2>
        <a:lt2>
          <a:srgbClr val="4F6464"/>
        </a:lt2>
        <a:accent1>
          <a:srgbClr val="0086CB"/>
        </a:accent1>
        <a:accent2>
          <a:srgbClr val="71A81D"/>
        </a:accent2>
        <a:accent3>
          <a:srgbClr val="FFFFFF"/>
        </a:accent3>
        <a:accent4>
          <a:srgbClr val="000000"/>
        </a:accent4>
        <a:accent5>
          <a:srgbClr val="AAC3E2"/>
        </a:accent5>
        <a:accent6>
          <a:srgbClr val="669819"/>
        </a:accent6>
        <a:hlink>
          <a:srgbClr val="AD361C"/>
        </a:hlink>
        <a:folHlink>
          <a:srgbClr val="5973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3591"/>
        </a:dk2>
        <a:lt2>
          <a:srgbClr val="4F6464"/>
        </a:lt2>
        <a:accent1>
          <a:srgbClr val="0086CB"/>
        </a:accent1>
        <a:accent2>
          <a:srgbClr val="A6D1D6"/>
        </a:accent2>
        <a:accent3>
          <a:srgbClr val="FFFFFF"/>
        </a:accent3>
        <a:accent4>
          <a:srgbClr val="000000"/>
        </a:accent4>
        <a:accent5>
          <a:srgbClr val="AAC3E2"/>
        </a:accent5>
        <a:accent6>
          <a:srgbClr val="96BDC2"/>
        </a:accent6>
        <a:hlink>
          <a:srgbClr val="C7D66A"/>
        </a:hlink>
        <a:folHlink>
          <a:srgbClr val="8DCD5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3591"/>
    </a:dk2>
    <a:lt2>
      <a:srgbClr val="4F6464"/>
    </a:lt2>
    <a:accent1>
      <a:srgbClr val="0086CB"/>
    </a:accent1>
    <a:accent2>
      <a:srgbClr val="71A81D"/>
    </a:accent2>
    <a:accent3>
      <a:srgbClr val="FFFFFF"/>
    </a:accent3>
    <a:accent4>
      <a:srgbClr val="000000"/>
    </a:accent4>
    <a:accent5>
      <a:srgbClr val="AAC3E2"/>
    </a:accent5>
    <a:accent6>
      <a:srgbClr val="669819"/>
    </a:accent6>
    <a:hlink>
      <a:srgbClr val="AD361C"/>
    </a:hlink>
    <a:folHlink>
      <a:srgbClr val="5973A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42</TotalTime>
  <Words>34</Words>
  <Application>Microsoft Office PowerPoint</Application>
  <PresentationFormat>A4 Paper (210x297 mm)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Blank</vt:lpstr>
      <vt:lpstr>1_Default Design</vt:lpstr>
      <vt:lpstr>2_Default Design</vt:lpstr>
      <vt:lpstr>Tennis Wales Company Structure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Rees</dc:creator>
  <cp:lastModifiedBy>Maria Rees</cp:lastModifiedBy>
  <cp:revision>12</cp:revision>
  <cp:lastPrinted>2018-02-20T11:18:27Z</cp:lastPrinted>
  <dcterms:created xsi:type="dcterms:W3CDTF">2015-03-03T14:03:24Z</dcterms:created>
  <dcterms:modified xsi:type="dcterms:W3CDTF">2018-02-20T11:18:29Z</dcterms:modified>
</cp:coreProperties>
</file>